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8" autoAdjust="0"/>
    <p:restoredTop sz="94660"/>
  </p:normalViewPr>
  <p:slideViewPr>
    <p:cSldViewPr snapToGrid="0">
      <p:cViewPr varScale="1">
        <p:scale>
          <a:sx n="81" d="100"/>
          <a:sy n="81" d="100"/>
        </p:scale>
        <p:origin x="28" y="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42B9D02-47EC-482D-A329-194E762FB77F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A528A0ED-87E9-4376-8099-78616C3E9DDB}">
      <dgm:prSet phldrT="[Text]" phldr="0" custT="1"/>
      <dgm:spPr/>
      <dgm:t>
        <a:bodyPr/>
        <a:lstStyle/>
        <a:p>
          <a:r>
            <a:rPr lang="en-GB" sz="1600" b="1" dirty="0"/>
            <a:t>Is your dog 6 months or younger?</a:t>
          </a:r>
        </a:p>
      </dgm:t>
    </dgm:pt>
    <dgm:pt modelId="{B2C21B75-34C6-4AC3-AB14-D8C0FE5C8B42}" type="parTrans" cxnId="{44CDC1B4-17A4-4AA4-B940-E0E6CD3E055A}">
      <dgm:prSet/>
      <dgm:spPr/>
      <dgm:t>
        <a:bodyPr/>
        <a:lstStyle/>
        <a:p>
          <a:endParaRPr lang="en-GB"/>
        </a:p>
      </dgm:t>
    </dgm:pt>
    <dgm:pt modelId="{49E2D19E-D709-43C3-92E9-1D4B3879B041}" type="sibTrans" cxnId="{44CDC1B4-17A4-4AA4-B940-E0E6CD3E055A}">
      <dgm:prSet/>
      <dgm:spPr/>
      <dgm:t>
        <a:bodyPr/>
        <a:lstStyle/>
        <a:p>
          <a:endParaRPr lang="en-GB"/>
        </a:p>
      </dgm:t>
    </dgm:pt>
    <dgm:pt modelId="{8DFB4438-3085-48B8-8228-4B3C0CC1BA31}">
      <dgm:prSet phldrT="[Text]" phldr="0" custT="1"/>
      <dgm:spPr/>
      <dgm:t>
        <a:bodyPr/>
        <a:lstStyle/>
        <a:p>
          <a:r>
            <a:rPr lang="en-GB" sz="1600" b="1" dirty="0">
              <a:solidFill>
                <a:srgbClr val="FF0000"/>
              </a:solidFill>
            </a:rPr>
            <a:t>NO!</a:t>
          </a:r>
        </a:p>
        <a:p>
          <a:r>
            <a:rPr lang="en-GB" sz="1600" dirty="0"/>
            <a:t>Have you done any gundog training before?</a:t>
          </a:r>
        </a:p>
      </dgm:t>
    </dgm:pt>
    <dgm:pt modelId="{5EC234AD-0CE6-4794-80CA-06C9E8F3273D}" type="parTrans" cxnId="{8BD89CF9-E3F5-4466-BAE4-8130F928EA78}">
      <dgm:prSet/>
      <dgm:spPr/>
      <dgm:t>
        <a:bodyPr/>
        <a:lstStyle/>
        <a:p>
          <a:endParaRPr lang="en-GB"/>
        </a:p>
      </dgm:t>
    </dgm:pt>
    <dgm:pt modelId="{E599548A-37A6-4864-8E3A-E938FF0C51BC}" type="sibTrans" cxnId="{8BD89CF9-E3F5-4466-BAE4-8130F928EA78}">
      <dgm:prSet/>
      <dgm:spPr/>
      <dgm:t>
        <a:bodyPr/>
        <a:lstStyle/>
        <a:p>
          <a:endParaRPr lang="en-GB"/>
        </a:p>
      </dgm:t>
    </dgm:pt>
    <dgm:pt modelId="{D2F03D73-8D83-467D-992E-05AE4D79769E}">
      <dgm:prSet phldrT="[Text]" phldr="0" custT="1"/>
      <dgm:spPr/>
      <dgm:t>
        <a:bodyPr/>
        <a:lstStyle/>
        <a:p>
          <a:r>
            <a:rPr lang="en-GB" sz="1000" b="1" dirty="0">
              <a:solidFill>
                <a:srgbClr val="FF0000"/>
              </a:solidFill>
            </a:rPr>
            <a:t>NO!</a:t>
          </a:r>
        </a:p>
        <a:p>
          <a:r>
            <a:rPr lang="en-GB" sz="1000" dirty="0"/>
            <a:t>1. Foundation Gundog Course</a:t>
          </a:r>
        </a:p>
        <a:p>
          <a:r>
            <a:rPr lang="en-GB" sz="1000" dirty="0"/>
            <a:t>OR</a:t>
          </a:r>
        </a:p>
        <a:p>
          <a:r>
            <a:rPr lang="en-GB" sz="1000" dirty="0"/>
            <a:t>2. Private 1:1 training </a:t>
          </a:r>
        </a:p>
        <a:p>
          <a:r>
            <a:rPr lang="en-GB" sz="1000" dirty="0"/>
            <a:t>OR </a:t>
          </a:r>
        </a:p>
        <a:p>
          <a:r>
            <a:rPr lang="en-GB" sz="1000" dirty="0"/>
            <a:t>3. Adolescent Gundog if  they are under 2 years old</a:t>
          </a:r>
        </a:p>
      </dgm:t>
    </dgm:pt>
    <dgm:pt modelId="{19E216DA-39EE-4BC7-9BD5-6608C99E5563}" type="parTrans" cxnId="{5BDEFA80-14DE-477E-83C6-0D6FC2B6C1DC}">
      <dgm:prSet/>
      <dgm:spPr/>
      <dgm:t>
        <a:bodyPr/>
        <a:lstStyle/>
        <a:p>
          <a:endParaRPr lang="en-GB"/>
        </a:p>
      </dgm:t>
    </dgm:pt>
    <dgm:pt modelId="{FEE4DD72-DC56-4E98-836C-C56941E0F783}" type="sibTrans" cxnId="{5BDEFA80-14DE-477E-83C6-0D6FC2B6C1DC}">
      <dgm:prSet/>
      <dgm:spPr/>
      <dgm:t>
        <a:bodyPr/>
        <a:lstStyle/>
        <a:p>
          <a:endParaRPr lang="en-GB"/>
        </a:p>
      </dgm:t>
    </dgm:pt>
    <dgm:pt modelId="{34179CAB-86EA-4147-89F9-D9613C646CE2}">
      <dgm:prSet phldrT="[Text]" phldr="0"/>
      <dgm:spPr/>
      <dgm:t>
        <a:bodyPr/>
        <a:lstStyle/>
        <a:p>
          <a:r>
            <a:rPr lang="en-GB" b="1" dirty="0">
              <a:solidFill>
                <a:srgbClr val="FF0000"/>
              </a:solidFill>
            </a:rPr>
            <a:t>YES!</a:t>
          </a:r>
        </a:p>
        <a:p>
          <a:r>
            <a:rPr lang="en-GB" dirty="0"/>
            <a:t>Start with: </a:t>
          </a:r>
        </a:p>
        <a:p>
          <a:r>
            <a:rPr lang="en-GB" dirty="0"/>
            <a:t>1. Private 1:1 training to assess your level and then book the appropriate course</a:t>
          </a:r>
        </a:p>
      </dgm:t>
    </dgm:pt>
    <dgm:pt modelId="{E9149A68-4EF3-4646-B880-20F0EDB77959}" type="parTrans" cxnId="{BA6697E6-6DC0-4F72-A629-4F1B6663AB2A}">
      <dgm:prSet/>
      <dgm:spPr/>
      <dgm:t>
        <a:bodyPr/>
        <a:lstStyle/>
        <a:p>
          <a:endParaRPr lang="en-GB"/>
        </a:p>
      </dgm:t>
    </dgm:pt>
    <dgm:pt modelId="{AAC20720-89C3-473A-863B-95FED9F327D5}" type="sibTrans" cxnId="{BA6697E6-6DC0-4F72-A629-4F1B6663AB2A}">
      <dgm:prSet/>
      <dgm:spPr/>
      <dgm:t>
        <a:bodyPr/>
        <a:lstStyle/>
        <a:p>
          <a:endParaRPr lang="en-GB"/>
        </a:p>
      </dgm:t>
    </dgm:pt>
    <dgm:pt modelId="{449F623F-9897-4E3F-AE83-1E6128A21CBF}">
      <dgm:prSet phldrT="[Text]" phldr="0" custT="1"/>
      <dgm:spPr/>
      <dgm:t>
        <a:bodyPr/>
        <a:lstStyle/>
        <a:p>
          <a:r>
            <a:rPr lang="en-GB" sz="1400" b="1" dirty="0">
              <a:solidFill>
                <a:srgbClr val="FF0000"/>
              </a:solidFill>
            </a:rPr>
            <a:t>YES! </a:t>
          </a:r>
        </a:p>
        <a:p>
          <a:r>
            <a:rPr lang="en-GB" sz="1400" dirty="0"/>
            <a:t>Start with </a:t>
          </a:r>
        </a:p>
        <a:p>
          <a:r>
            <a:rPr lang="en-GB" sz="1400" dirty="0"/>
            <a:t>a) Gundog Puppy Class</a:t>
          </a:r>
        </a:p>
        <a:p>
          <a:r>
            <a:rPr lang="en-GB" sz="1400" dirty="0"/>
            <a:t>OR</a:t>
          </a:r>
        </a:p>
        <a:p>
          <a:r>
            <a:rPr lang="en-GB" sz="1400" dirty="0"/>
            <a:t>b) Private 1:1 training</a:t>
          </a:r>
        </a:p>
      </dgm:t>
    </dgm:pt>
    <dgm:pt modelId="{E8966108-3EB2-472F-898C-897270F96431}" type="parTrans" cxnId="{00F775EC-9E40-4F92-BF1F-E15A8E95C480}">
      <dgm:prSet/>
      <dgm:spPr/>
      <dgm:t>
        <a:bodyPr/>
        <a:lstStyle/>
        <a:p>
          <a:endParaRPr lang="en-GB"/>
        </a:p>
      </dgm:t>
    </dgm:pt>
    <dgm:pt modelId="{525D146B-1EDC-4EAF-BA63-9654AAFD38EF}" type="sibTrans" cxnId="{00F775EC-9E40-4F92-BF1F-E15A8E95C480}">
      <dgm:prSet/>
      <dgm:spPr/>
      <dgm:t>
        <a:bodyPr/>
        <a:lstStyle/>
        <a:p>
          <a:endParaRPr lang="en-GB"/>
        </a:p>
      </dgm:t>
    </dgm:pt>
    <dgm:pt modelId="{30A21C2E-8F1A-44DC-928B-739A4DFBE3A8}">
      <dgm:prSet phldrT="[Text]" phldr="0"/>
      <dgm:spPr/>
      <dgm:t>
        <a:bodyPr/>
        <a:lstStyle/>
        <a:p>
          <a:r>
            <a:rPr lang="en-GB" dirty="0"/>
            <a:t>Continue on to </a:t>
          </a:r>
        </a:p>
        <a:p>
          <a:r>
            <a:rPr lang="en-GB" dirty="0"/>
            <a:t>1. Gundog Level 1 </a:t>
          </a:r>
        </a:p>
        <a:p>
          <a:r>
            <a:rPr lang="en-GB" dirty="0"/>
            <a:t>OR</a:t>
          </a:r>
        </a:p>
        <a:p>
          <a:r>
            <a:rPr lang="en-GB" dirty="0"/>
            <a:t>2. Gundog Adolescent Class</a:t>
          </a:r>
        </a:p>
      </dgm:t>
    </dgm:pt>
    <dgm:pt modelId="{298062CA-04F5-42B0-8265-54DF1CC31796}" type="parTrans" cxnId="{A85F4E30-D84C-42AA-9C07-EB7AEAE17C5F}">
      <dgm:prSet/>
      <dgm:spPr/>
      <dgm:t>
        <a:bodyPr/>
        <a:lstStyle/>
        <a:p>
          <a:endParaRPr lang="en-GB"/>
        </a:p>
      </dgm:t>
    </dgm:pt>
    <dgm:pt modelId="{F58B0040-E894-411F-97EA-116E61A35436}" type="sibTrans" cxnId="{A85F4E30-D84C-42AA-9C07-EB7AEAE17C5F}">
      <dgm:prSet/>
      <dgm:spPr/>
      <dgm:t>
        <a:bodyPr/>
        <a:lstStyle/>
        <a:p>
          <a:endParaRPr lang="en-GB"/>
        </a:p>
      </dgm:t>
    </dgm:pt>
    <dgm:pt modelId="{5DDE3F5D-AD77-4F22-B104-F96DC5DAA315}" type="pres">
      <dgm:prSet presAssocID="{142B9D02-47EC-482D-A329-194E762FB77F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684D50D4-2499-4940-9848-D278C32BE02D}" type="pres">
      <dgm:prSet presAssocID="{A528A0ED-87E9-4376-8099-78616C3E9DDB}" presName="hierRoot1" presStyleCnt="0"/>
      <dgm:spPr/>
    </dgm:pt>
    <dgm:pt modelId="{3687C17C-C6EE-4B54-9F78-E68515A2DDE9}" type="pres">
      <dgm:prSet presAssocID="{A528A0ED-87E9-4376-8099-78616C3E9DDB}" presName="composite" presStyleCnt="0"/>
      <dgm:spPr/>
    </dgm:pt>
    <dgm:pt modelId="{E4BBFEFC-DEFF-43D1-BE54-155F5FF1F6D1}" type="pres">
      <dgm:prSet presAssocID="{A528A0ED-87E9-4376-8099-78616C3E9DDB}" presName="background" presStyleLbl="node0" presStyleIdx="0" presStyleCnt="1"/>
      <dgm:spPr/>
    </dgm:pt>
    <dgm:pt modelId="{355A848F-EADB-4E0B-9451-A7F9022C0DF4}" type="pres">
      <dgm:prSet presAssocID="{A528A0ED-87E9-4376-8099-78616C3E9DDB}" presName="text" presStyleLbl="fgAcc0" presStyleIdx="0" presStyleCnt="1">
        <dgm:presLayoutVars>
          <dgm:chPref val="3"/>
        </dgm:presLayoutVars>
      </dgm:prSet>
      <dgm:spPr/>
    </dgm:pt>
    <dgm:pt modelId="{6E526955-AFFF-499D-ACD2-D7CB3A1F7DE9}" type="pres">
      <dgm:prSet presAssocID="{A528A0ED-87E9-4376-8099-78616C3E9DDB}" presName="hierChild2" presStyleCnt="0"/>
      <dgm:spPr/>
    </dgm:pt>
    <dgm:pt modelId="{48015EC0-07E0-4578-8CC2-44C7B2000C52}" type="pres">
      <dgm:prSet presAssocID="{5EC234AD-0CE6-4794-80CA-06C9E8F3273D}" presName="Name10" presStyleLbl="parChTrans1D2" presStyleIdx="0" presStyleCnt="2"/>
      <dgm:spPr/>
    </dgm:pt>
    <dgm:pt modelId="{6546178A-1E4A-45DB-9D01-DDC9E0A70649}" type="pres">
      <dgm:prSet presAssocID="{8DFB4438-3085-48B8-8228-4B3C0CC1BA31}" presName="hierRoot2" presStyleCnt="0"/>
      <dgm:spPr/>
    </dgm:pt>
    <dgm:pt modelId="{CC2C04FF-38D1-4005-8934-9BFFCAC8826B}" type="pres">
      <dgm:prSet presAssocID="{8DFB4438-3085-48B8-8228-4B3C0CC1BA31}" presName="composite2" presStyleCnt="0"/>
      <dgm:spPr/>
    </dgm:pt>
    <dgm:pt modelId="{0E7802E0-383C-4D12-9E3E-659685AAA964}" type="pres">
      <dgm:prSet presAssocID="{8DFB4438-3085-48B8-8228-4B3C0CC1BA31}" presName="background2" presStyleLbl="node2" presStyleIdx="0" presStyleCnt="2"/>
      <dgm:spPr/>
    </dgm:pt>
    <dgm:pt modelId="{E2E42784-3F09-4239-8B11-5844B1226E8D}" type="pres">
      <dgm:prSet presAssocID="{8DFB4438-3085-48B8-8228-4B3C0CC1BA31}" presName="text2" presStyleLbl="fgAcc2" presStyleIdx="0" presStyleCnt="2">
        <dgm:presLayoutVars>
          <dgm:chPref val="3"/>
        </dgm:presLayoutVars>
      </dgm:prSet>
      <dgm:spPr/>
    </dgm:pt>
    <dgm:pt modelId="{27BAA53D-04C5-425B-8739-95D20FE7418B}" type="pres">
      <dgm:prSet presAssocID="{8DFB4438-3085-48B8-8228-4B3C0CC1BA31}" presName="hierChild3" presStyleCnt="0"/>
      <dgm:spPr/>
    </dgm:pt>
    <dgm:pt modelId="{89D3B5F6-341A-4ACD-B66E-6A2710C7C6ED}" type="pres">
      <dgm:prSet presAssocID="{19E216DA-39EE-4BC7-9BD5-6608C99E5563}" presName="Name17" presStyleLbl="parChTrans1D3" presStyleIdx="0" presStyleCnt="3"/>
      <dgm:spPr/>
    </dgm:pt>
    <dgm:pt modelId="{966E9D0B-533C-486F-B419-3DC670D297FA}" type="pres">
      <dgm:prSet presAssocID="{D2F03D73-8D83-467D-992E-05AE4D79769E}" presName="hierRoot3" presStyleCnt="0"/>
      <dgm:spPr/>
    </dgm:pt>
    <dgm:pt modelId="{0740FBF2-A7F3-43B5-B431-2F9DA03031A5}" type="pres">
      <dgm:prSet presAssocID="{D2F03D73-8D83-467D-992E-05AE4D79769E}" presName="composite3" presStyleCnt="0"/>
      <dgm:spPr/>
    </dgm:pt>
    <dgm:pt modelId="{534E6677-6764-42C3-BEC6-01F6CD44A4C9}" type="pres">
      <dgm:prSet presAssocID="{D2F03D73-8D83-467D-992E-05AE4D79769E}" presName="background3" presStyleLbl="node3" presStyleIdx="0" presStyleCnt="3"/>
      <dgm:spPr/>
    </dgm:pt>
    <dgm:pt modelId="{CB3488EA-5319-4B64-B05A-A4E5BBDDCA27}" type="pres">
      <dgm:prSet presAssocID="{D2F03D73-8D83-467D-992E-05AE4D79769E}" presName="text3" presStyleLbl="fgAcc3" presStyleIdx="0" presStyleCnt="3">
        <dgm:presLayoutVars>
          <dgm:chPref val="3"/>
        </dgm:presLayoutVars>
      </dgm:prSet>
      <dgm:spPr/>
    </dgm:pt>
    <dgm:pt modelId="{2549F76B-3011-40F7-931D-2215D2B71DE7}" type="pres">
      <dgm:prSet presAssocID="{D2F03D73-8D83-467D-992E-05AE4D79769E}" presName="hierChild4" presStyleCnt="0"/>
      <dgm:spPr/>
    </dgm:pt>
    <dgm:pt modelId="{333FB8BD-5360-41BE-9875-1AEF688E75F3}" type="pres">
      <dgm:prSet presAssocID="{E9149A68-4EF3-4646-B880-20F0EDB77959}" presName="Name17" presStyleLbl="parChTrans1D3" presStyleIdx="1" presStyleCnt="3"/>
      <dgm:spPr/>
    </dgm:pt>
    <dgm:pt modelId="{A4838B89-18BE-4B74-A9B8-FF2E9F57C22C}" type="pres">
      <dgm:prSet presAssocID="{34179CAB-86EA-4147-89F9-D9613C646CE2}" presName="hierRoot3" presStyleCnt="0"/>
      <dgm:spPr/>
    </dgm:pt>
    <dgm:pt modelId="{E46BD519-BABB-4975-8957-F951F0F1440A}" type="pres">
      <dgm:prSet presAssocID="{34179CAB-86EA-4147-89F9-D9613C646CE2}" presName="composite3" presStyleCnt="0"/>
      <dgm:spPr/>
    </dgm:pt>
    <dgm:pt modelId="{FD073D3C-F1BF-406B-8985-B8343F61CBA1}" type="pres">
      <dgm:prSet presAssocID="{34179CAB-86EA-4147-89F9-D9613C646CE2}" presName="background3" presStyleLbl="node3" presStyleIdx="1" presStyleCnt="3"/>
      <dgm:spPr/>
    </dgm:pt>
    <dgm:pt modelId="{C6450A3D-1D15-4174-A836-6B2157D5179D}" type="pres">
      <dgm:prSet presAssocID="{34179CAB-86EA-4147-89F9-D9613C646CE2}" presName="text3" presStyleLbl="fgAcc3" presStyleIdx="1" presStyleCnt="3">
        <dgm:presLayoutVars>
          <dgm:chPref val="3"/>
        </dgm:presLayoutVars>
      </dgm:prSet>
      <dgm:spPr/>
    </dgm:pt>
    <dgm:pt modelId="{A63B1A21-3785-4E92-BC53-7929C028B9D8}" type="pres">
      <dgm:prSet presAssocID="{34179CAB-86EA-4147-89F9-D9613C646CE2}" presName="hierChild4" presStyleCnt="0"/>
      <dgm:spPr/>
    </dgm:pt>
    <dgm:pt modelId="{5553A472-6B05-4402-9B0C-2383AB46F581}" type="pres">
      <dgm:prSet presAssocID="{E8966108-3EB2-472F-898C-897270F96431}" presName="Name10" presStyleLbl="parChTrans1D2" presStyleIdx="1" presStyleCnt="2"/>
      <dgm:spPr/>
    </dgm:pt>
    <dgm:pt modelId="{60A2ADCB-92E5-4DF2-B79A-B24339026A3F}" type="pres">
      <dgm:prSet presAssocID="{449F623F-9897-4E3F-AE83-1E6128A21CBF}" presName="hierRoot2" presStyleCnt="0"/>
      <dgm:spPr/>
    </dgm:pt>
    <dgm:pt modelId="{5B5CB52F-60F5-49F1-8A5F-D6AB272D5520}" type="pres">
      <dgm:prSet presAssocID="{449F623F-9897-4E3F-AE83-1E6128A21CBF}" presName="composite2" presStyleCnt="0"/>
      <dgm:spPr/>
    </dgm:pt>
    <dgm:pt modelId="{B2C878B2-5E2B-4578-8AD1-B76D7DC289A6}" type="pres">
      <dgm:prSet presAssocID="{449F623F-9897-4E3F-AE83-1E6128A21CBF}" presName="background2" presStyleLbl="node2" presStyleIdx="1" presStyleCnt="2"/>
      <dgm:spPr/>
    </dgm:pt>
    <dgm:pt modelId="{9959D413-50FD-4B74-9D98-E7FABB6BB4F1}" type="pres">
      <dgm:prSet presAssocID="{449F623F-9897-4E3F-AE83-1E6128A21CBF}" presName="text2" presStyleLbl="fgAcc2" presStyleIdx="1" presStyleCnt="2">
        <dgm:presLayoutVars>
          <dgm:chPref val="3"/>
        </dgm:presLayoutVars>
      </dgm:prSet>
      <dgm:spPr/>
    </dgm:pt>
    <dgm:pt modelId="{98897E5E-64DD-41E7-9941-417CBD29E75A}" type="pres">
      <dgm:prSet presAssocID="{449F623F-9897-4E3F-AE83-1E6128A21CBF}" presName="hierChild3" presStyleCnt="0"/>
      <dgm:spPr/>
    </dgm:pt>
    <dgm:pt modelId="{C16AAACD-6CAC-4977-AB28-0E966E170DD4}" type="pres">
      <dgm:prSet presAssocID="{298062CA-04F5-42B0-8265-54DF1CC31796}" presName="Name17" presStyleLbl="parChTrans1D3" presStyleIdx="2" presStyleCnt="3"/>
      <dgm:spPr/>
    </dgm:pt>
    <dgm:pt modelId="{0D3C2B54-EC2D-478F-9696-80434B664692}" type="pres">
      <dgm:prSet presAssocID="{30A21C2E-8F1A-44DC-928B-739A4DFBE3A8}" presName="hierRoot3" presStyleCnt="0"/>
      <dgm:spPr/>
    </dgm:pt>
    <dgm:pt modelId="{D1051405-3FEE-4A75-9406-862ECCEC6013}" type="pres">
      <dgm:prSet presAssocID="{30A21C2E-8F1A-44DC-928B-739A4DFBE3A8}" presName="composite3" presStyleCnt="0"/>
      <dgm:spPr/>
    </dgm:pt>
    <dgm:pt modelId="{88287CB7-A15C-4DC6-A1EC-B02BA2C9A695}" type="pres">
      <dgm:prSet presAssocID="{30A21C2E-8F1A-44DC-928B-739A4DFBE3A8}" presName="background3" presStyleLbl="node3" presStyleIdx="2" presStyleCnt="3"/>
      <dgm:spPr/>
    </dgm:pt>
    <dgm:pt modelId="{3BB81888-8AC2-4B60-815A-7F8FA503CEBF}" type="pres">
      <dgm:prSet presAssocID="{30A21C2E-8F1A-44DC-928B-739A4DFBE3A8}" presName="text3" presStyleLbl="fgAcc3" presStyleIdx="2" presStyleCnt="3">
        <dgm:presLayoutVars>
          <dgm:chPref val="3"/>
        </dgm:presLayoutVars>
      </dgm:prSet>
      <dgm:spPr/>
    </dgm:pt>
    <dgm:pt modelId="{6EE966DF-915A-4948-A29B-80057AFC883A}" type="pres">
      <dgm:prSet presAssocID="{30A21C2E-8F1A-44DC-928B-739A4DFBE3A8}" presName="hierChild4" presStyleCnt="0"/>
      <dgm:spPr/>
    </dgm:pt>
  </dgm:ptLst>
  <dgm:cxnLst>
    <dgm:cxn modelId="{DBE25625-6942-4AA7-A672-08E0508F8C2E}" type="presOf" srcId="{8DFB4438-3085-48B8-8228-4B3C0CC1BA31}" destId="{E2E42784-3F09-4239-8B11-5844B1226E8D}" srcOrd="0" destOrd="0" presId="urn:microsoft.com/office/officeart/2005/8/layout/hierarchy1"/>
    <dgm:cxn modelId="{A85F4E30-D84C-42AA-9C07-EB7AEAE17C5F}" srcId="{449F623F-9897-4E3F-AE83-1E6128A21CBF}" destId="{30A21C2E-8F1A-44DC-928B-739A4DFBE3A8}" srcOrd="0" destOrd="0" parTransId="{298062CA-04F5-42B0-8265-54DF1CC31796}" sibTransId="{F58B0040-E894-411F-97EA-116E61A35436}"/>
    <dgm:cxn modelId="{8007443F-DA56-41F4-B92A-D70F73236412}" type="presOf" srcId="{449F623F-9897-4E3F-AE83-1E6128A21CBF}" destId="{9959D413-50FD-4B74-9D98-E7FABB6BB4F1}" srcOrd="0" destOrd="0" presId="urn:microsoft.com/office/officeart/2005/8/layout/hierarchy1"/>
    <dgm:cxn modelId="{6B251564-5BD7-499B-988E-12E79853EF80}" type="presOf" srcId="{E8966108-3EB2-472F-898C-897270F96431}" destId="{5553A472-6B05-4402-9B0C-2383AB46F581}" srcOrd="0" destOrd="0" presId="urn:microsoft.com/office/officeart/2005/8/layout/hierarchy1"/>
    <dgm:cxn modelId="{C64B1673-CE0B-44E3-8582-84C2C7F3A4D6}" type="presOf" srcId="{5EC234AD-0CE6-4794-80CA-06C9E8F3273D}" destId="{48015EC0-07E0-4578-8CC2-44C7B2000C52}" srcOrd="0" destOrd="0" presId="urn:microsoft.com/office/officeart/2005/8/layout/hierarchy1"/>
    <dgm:cxn modelId="{5BDEFA80-14DE-477E-83C6-0D6FC2B6C1DC}" srcId="{8DFB4438-3085-48B8-8228-4B3C0CC1BA31}" destId="{D2F03D73-8D83-467D-992E-05AE4D79769E}" srcOrd="0" destOrd="0" parTransId="{19E216DA-39EE-4BC7-9BD5-6608C99E5563}" sibTransId="{FEE4DD72-DC56-4E98-836C-C56941E0F783}"/>
    <dgm:cxn modelId="{3392859C-4B9E-45FB-861A-085B6BD21CC1}" type="presOf" srcId="{D2F03D73-8D83-467D-992E-05AE4D79769E}" destId="{CB3488EA-5319-4B64-B05A-A4E5BBDDCA27}" srcOrd="0" destOrd="0" presId="urn:microsoft.com/office/officeart/2005/8/layout/hierarchy1"/>
    <dgm:cxn modelId="{79D449A0-E64D-4764-BBEB-5A79E657F4C1}" type="presOf" srcId="{34179CAB-86EA-4147-89F9-D9613C646CE2}" destId="{C6450A3D-1D15-4174-A836-6B2157D5179D}" srcOrd="0" destOrd="0" presId="urn:microsoft.com/office/officeart/2005/8/layout/hierarchy1"/>
    <dgm:cxn modelId="{44CDC1B4-17A4-4AA4-B940-E0E6CD3E055A}" srcId="{142B9D02-47EC-482D-A329-194E762FB77F}" destId="{A528A0ED-87E9-4376-8099-78616C3E9DDB}" srcOrd="0" destOrd="0" parTransId="{B2C21B75-34C6-4AC3-AB14-D8C0FE5C8B42}" sibTransId="{49E2D19E-D709-43C3-92E9-1D4B3879B041}"/>
    <dgm:cxn modelId="{2D6137C7-15B8-4B70-9046-26071EA821F3}" type="presOf" srcId="{30A21C2E-8F1A-44DC-928B-739A4DFBE3A8}" destId="{3BB81888-8AC2-4B60-815A-7F8FA503CEBF}" srcOrd="0" destOrd="0" presId="urn:microsoft.com/office/officeart/2005/8/layout/hierarchy1"/>
    <dgm:cxn modelId="{828083CC-807A-47C8-81ED-12B465A83FF1}" type="presOf" srcId="{142B9D02-47EC-482D-A329-194E762FB77F}" destId="{5DDE3F5D-AD77-4F22-B104-F96DC5DAA315}" srcOrd="0" destOrd="0" presId="urn:microsoft.com/office/officeart/2005/8/layout/hierarchy1"/>
    <dgm:cxn modelId="{BA6697E6-6DC0-4F72-A629-4F1B6663AB2A}" srcId="{8DFB4438-3085-48B8-8228-4B3C0CC1BA31}" destId="{34179CAB-86EA-4147-89F9-D9613C646CE2}" srcOrd="1" destOrd="0" parTransId="{E9149A68-4EF3-4646-B880-20F0EDB77959}" sibTransId="{AAC20720-89C3-473A-863B-95FED9F327D5}"/>
    <dgm:cxn modelId="{00F775EC-9E40-4F92-BF1F-E15A8E95C480}" srcId="{A528A0ED-87E9-4376-8099-78616C3E9DDB}" destId="{449F623F-9897-4E3F-AE83-1E6128A21CBF}" srcOrd="1" destOrd="0" parTransId="{E8966108-3EB2-472F-898C-897270F96431}" sibTransId="{525D146B-1EDC-4EAF-BA63-9654AAFD38EF}"/>
    <dgm:cxn modelId="{2A961EF0-C3E8-4CC1-BA6A-CE92A3A22906}" type="presOf" srcId="{A528A0ED-87E9-4376-8099-78616C3E9DDB}" destId="{355A848F-EADB-4E0B-9451-A7F9022C0DF4}" srcOrd="0" destOrd="0" presId="urn:microsoft.com/office/officeart/2005/8/layout/hierarchy1"/>
    <dgm:cxn modelId="{24AFDEF1-3786-4E71-BE4D-CB5781FE8BBF}" type="presOf" srcId="{19E216DA-39EE-4BC7-9BD5-6608C99E5563}" destId="{89D3B5F6-341A-4ACD-B66E-6A2710C7C6ED}" srcOrd="0" destOrd="0" presId="urn:microsoft.com/office/officeart/2005/8/layout/hierarchy1"/>
    <dgm:cxn modelId="{8BD89CF9-E3F5-4466-BAE4-8130F928EA78}" srcId="{A528A0ED-87E9-4376-8099-78616C3E9DDB}" destId="{8DFB4438-3085-48B8-8228-4B3C0CC1BA31}" srcOrd="0" destOrd="0" parTransId="{5EC234AD-0CE6-4794-80CA-06C9E8F3273D}" sibTransId="{E599548A-37A6-4864-8E3A-E938FF0C51BC}"/>
    <dgm:cxn modelId="{3AD804FE-8BC4-4F77-AB3C-D726D5A8CE1C}" type="presOf" srcId="{298062CA-04F5-42B0-8265-54DF1CC31796}" destId="{C16AAACD-6CAC-4977-AB28-0E966E170DD4}" srcOrd="0" destOrd="0" presId="urn:microsoft.com/office/officeart/2005/8/layout/hierarchy1"/>
    <dgm:cxn modelId="{8985B3FF-4451-4572-8F67-085857EBA5AB}" type="presOf" srcId="{E9149A68-4EF3-4646-B880-20F0EDB77959}" destId="{333FB8BD-5360-41BE-9875-1AEF688E75F3}" srcOrd="0" destOrd="0" presId="urn:microsoft.com/office/officeart/2005/8/layout/hierarchy1"/>
    <dgm:cxn modelId="{C8A074DF-2A7A-471B-82A9-0B8349258C49}" type="presParOf" srcId="{5DDE3F5D-AD77-4F22-B104-F96DC5DAA315}" destId="{684D50D4-2499-4940-9848-D278C32BE02D}" srcOrd="0" destOrd="0" presId="urn:microsoft.com/office/officeart/2005/8/layout/hierarchy1"/>
    <dgm:cxn modelId="{A1492DF2-803F-4C5C-908F-C16633CD2363}" type="presParOf" srcId="{684D50D4-2499-4940-9848-D278C32BE02D}" destId="{3687C17C-C6EE-4B54-9F78-E68515A2DDE9}" srcOrd="0" destOrd="0" presId="urn:microsoft.com/office/officeart/2005/8/layout/hierarchy1"/>
    <dgm:cxn modelId="{A5B12175-B91B-4E25-8B57-C9B3B7283D4C}" type="presParOf" srcId="{3687C17C-C6EE-4B54-9F78-E68515A2DDE9}" destId="{E4BBFEFC-DEFF-43D1-BE54-155F5FF1F6D1}" srcOrd="0" destOrd="0" presId="urn:microsoft.com/office/officeart/2005/8/layout/hierarchy1"/>
    <dgm:cxn modelId="{B86AA1DA-17C2-4826-93AD-6D51E79AFAB4}" type="presParOf" srcId="{3687C17C-C6EE-4B54-9F78-E68515A2DDE9}" destId="{355A848F-EADB-4E0B-9451-A7F9022C0DF4}" srcOrd="1" destOrd="0" presId="urn:microsoft.com/office/officeart/2005/8/layout/hierarchy1"/>
    <dgm:cxn modelId="{521FFB39-95A8-4A7D-9E0E-5809094581C5}" type="presParOf" srcId="{684D50D4-2499-4940-9848-D278C32BE02D}" destId="{6E526955-AFFF-499D-ACD2-D7CB3A1F7DE9}" srcOrd="1" destOrd="0" presId="urn:microsoft.com/office/officeart/2005/8/layout/hierarchy1"/>
    <dgm:cxn modelId="{2FFB58CE-5E38-4B4F-AC49-796FC8CB299C}" type="presParOf" srcId="{6E526955-AFFF-499D-ACD2-D7CB3A1F7DE9}" destId="{48015EC0-07E0-4578-8CC2-44C7B2000C52}" srcOrd="0" destOrd="0" presId="urn:microsoft.com/office/officeart/2005/8/layout/hierarchy1"/>
    <dgm:cxn modelId="{78B20752-9A4D-4D66-8683-C5AA848566A6}" type="presParOf" srcId="{6E526955-AFFF-499D-ACD2-D7CB3A1F7DE9}" destId="{6546178A-1E4A-45DB-9D01-DDC9E0A70649}" srcOrd="1" destOrd="0" presId="urn:microsoft.com/office/officeart/2005/8/layout/hierarchy1"/>
    <dgm:cxn modelId="{9632CA3B-20C5-4706-A8C3-1BC1158BCD78}" type="presParOf" srcId="{6546178A-1E4A-45DB-9D01-DDC9E0A70649}" destId="{CC2C04FF-38D1-4005-8934-9BFFCAC8826B}" srcOrd="0" destOrd="0" presId="urn:microsoft.com/office/officeart/2005/8/layout/hierarchy1"/>
    <dgm:cxn modelId="{6960B83A-AB97-4F1C-95A8-853AE2A5B522}" type="presParOf" srcId="{CC2C04FF-38D1-4005-8934-9BFFCAC8826B}" destId="{0E7802E0-383C-4D12-9E3E-659685AAA964}" srcOrd="0" destOrd="0" presId="urn:microsoft.com/office/officeart/2005/8/layout/hierarchy1"/>
    <dgm:cxn modelId="{7CE8A1F3-4C8B-4BC6-B65C-FA02AE557104}" type="presParOf" srcId="{CC2C04FF-38D1-4005-8934-9BFFCAC8826B}" destId="{E2E42784-3F09-4239-8B11-5844B1226E8D}" srcOrd="1" destOrd="0" presId="urn:microsoft.com/office/officeart/2005/8/layout/hierarchy1"/>
    <dgm:cxn modelId="{54593D21-3089-492C-B410-8A723C2C1B41}" type="presParOf" srcId="{6546178A-1E4A-45DB-9D01-DDC9E0A70649}" destId="{27BAA53D-04C5-425B-8739-95D20FE7418B}" srcOrd="1" destOrd="0" presId="urn:microsoft.com/office/officeart/2005/8/layout/hierarchy1"/>
    <dgm:cxn modelId="{95084105-ED04-4335-936B-AF3CE3DA8AA3}" type="presParOf" srcId="{27BAA53D-04C5-425B-8739-95D20FE7418B}" destId="{89D3B5F6-341A-4ACD-B66E-6A2710C7C6ED}" srcOrd="0" destOrd="0" presId="urn:microsoft.com/office/officeart/2005/8/layout/hierarchy1"/>
    <dgm:cxn modelId="{07D465F2-494F-403C-A864-22F7770C8603}" type="presParOf" srcId="{27BAA53D-04C5-425B-8739-95D20FE7418B}" destId="{966E9D0B-533C-486F-B419-3DC670D297FA}" srcOrd="1" destOrd="0" presId="urn:microsoft.com/office/officeart/2005/8/layout/hierarchy1"/>
    <dgm:cxn modelId="{1FCEF6AC-18FD-4682-A076-4E27C5DC14A8}" type="presParOf" srcId="{966E9D0B-533C-486F-B419-3DC670D297FA}" destId="{0740FBF2-A7F3-43B5-B431-2F9DA03031A5}" srcOrd="0" destOrd="0" presId="urn:microsoft.com/office/officeart/2005/8/layout/hierarchy1"/>
    <dgm:cxn modelId="{DDD37E8B-6B78-4634-9F64-0813306312A1}" type="presParOf" srcId="{0740FBF2-A7F3-43B5-B431-2F9DA03031A5}" destId="{534E6677-6764-42C3-BEC6-01F6CD44A4C9}" srcOrd="0" destOrd="0" presId="urn:microsoft.com/office/officeart/2005/8/layout/hierarchy1"/>
    <dgm:cxn modelId="{24CC34FA-B4A1-4090-A454-2B85EF070B23}" type="presParOf" srcId="{0740FBF2-A7F3-43B5-B431-2F9DA03031A5}" destId="{CB3488EA-5319-4B64-B05A-A4E5BBDDCA27}" srcOrd="1" destOrd="0" presId="urn:microsoft.com/office/officeart/2005/8/layout/hierarchy1"/>
    <dgm:cxn modelId="{0E9732E2-B061-4D70-92BC-38DA0DBD2A61}" type="presParOf" srcId="{966E9D0B-533C-486F-B419-3DC670D297FA}" destId="{2549F76B-3011-40F7-931D-2215D2B71DE7}" srcOrd="1" destOrd="0" presId="urn:microsoft.com/office/officeart/2005/8/layout/hierarchy1"/>
    <dgm:cxn modelId="{04955FB0-1C8B-4C36-B3F1-79C80927876F}" type="presParOf" srcId="{27BAA53D-04C5-425B-8739-95D20FE7418B}" destId="{333FB8BD-5360-41BE-9875-1AEF688E75F3}" srcOrd="2" destOrd="0" presId="urn:microsoft.com/office/officeart/2005/8/layout/hierarchy1"/>
    <dgm:cxn modelId="{3F501105-7C90-4433-A469-F00AAB759903}" type="presParOf" srcId="{27BAA53D-04C5-425B-8739-95D20FE7418B}" destId="{A4838B89-18BE-4B74-A9B8-FF2E9F57C22C}" srcOrd="3" destOrd="0" presId="urn:microsoft.com/office/officeart/2005/8/layout/hierarchy1"/>
    <dgm:cxn modelId="{5AEF84AD-EF4F-412C-ADBA-EBA1E6F25EF6}" type="presParOf" srcId="{A4838B89-18BE-4B74-A9B8-FF2E9F57C22C}" destId="{E46BD519-BABB-4975-8957-F951F0F1440A}" srcOrd="0" destOrd="0" presId="urn:microsoft.com/office/officeart/2005/8/layout/hierarchy1"/>
    <dgm:cxn modelId="{FDEA7C52-BFB1-4780-948E-1682F61C71E9}" type="presParOf" srcId="{E46BD519-BABB-4975-8957-F951F0F1440A}" destId="{FD073D3C-F1BF-406B-8985-B8343F61CBA1}" srcOrd="0" destOrd="0" presId="urn:microsoft.com/office/officeart/2005/8/layout/hierarchy1"/>
    <dgm:cxn modelId="{7F90EEBD-C0A1-46AB-8257-2E3677422767}" type="presParOf" srcId="{E46BD519-BABB-4975-8957-F951F0F1440A}" destId="{C6450A3D-1D15-4174-A836-6B2157D5179D}" srcOrd="1" destOrd="0" presId="urn:microsoft.com/office/officeart/2005/8/layout/hierarchy1"/>
    <dgm:cxn modelId="{FF391E36-5B74-4042-B72F-F2EB81A355AA}" type="presParOf" srcId="{A4838B89-18BE-4B74-A9B8-FF2E9F57C22C}" destId="{A63B1A21-3785-4E92-BC53-7929C028B9D8}" srcOrd="1" destOrd="0" presId="urn:microsoft.com/office/officeart/2005/8/layout/hierarchy1"/>
    <dgm:cxn modelId="{C44B0F67-9AB1-4269-A708-6FCC4E80DC4F}" type="presParOf" srcId="{6E526955-AFFF-499D-ACD2-D7CB3A1F7DE9}" destId="{5553A472-6B05-4402-9B0C-2383AB46F581}" srcOrd="2" destOrd="0" presId="urn:microsoft.com/office/officeart/2005/8/layout/hierarchy1"/>
    <dgm:cxn modelId="{67B7F9ED-94A9-4282-9E21-9C02CCE6DA10}" type="presParOf" srcId="{6E526955-AFFF-499D-ACD2-D7CB3A1F7DE9}" destId="{60A2ADCB-92E5-4DF2-B79A-B24339026A3F}" srcOrd="3" destOrd="0" presId="urn:microsoft.com/office/officeart/2005/8/layout/hierarchy1"/>
    <dgm:cxn modelId="{D8BB9435-ACD2-4BCB-B012-1FB7CBB908CC}" type="presParOf" srcId="{60A2ADCB-92E5-4DF2-B79A-B24339026A3F}" destId="{5B5CB52F-60F5-49F1-8A5F-D6AB272D5520}" srcOrd="0" destOrd="0" presId="urn:microsoft.com/office/officeart/2005/8/layout/hierarchy1"/>
    <dgm:cxn modelId="{924BD1F5-2615-4A85-97BE-6844ADC722E2}" type="presParOf" srcId="{5B5CB52F-60F5-49F1-8A5F-D6AB272D5520}" destId="{B2C878B2-5E2B-4578-8AD1-B76D7DC289A6}" srcOrd="0" destOrd="0" presId="urn:microsoft.com/office/officeart/2005/8/layout/hierarchy1"/>
    <dgm:cxn modelId="{4944ED81-A4A4-4665-BD47-54DC0BA37743}" type="presParOf" srcId="{5B5CB52F-60F5-49F1-8A5F-D6AB272D5520}" destId="{9959D413-50FD-4B74-9D98-E7FABB6BB4F1}" srcOrd="1" destOrd="0" presId="urn:microsoft.com/office/officeart/2005/8/layout/hierarchy1"/>
    <dgm:cxn modelId="{C5CDFA0B-D3EB-4728-8B18-1020FA4B5401}" type="presParOf" srcId="{60A2ADCB-92E5-4DF2-B79A-B24339026A3F}" destId="{98897E5E-64DD-41E7-9941-417CBD29E75A}" srcOrd="1" destOrd="0" presId="urn:microsoft.com/office/officeart/2005/8/layout/hierarchy1"/>
    <dgm:cxn modelId="{A2368F73-042D-4146-8AFC-38C4D70AB171}" type="presParOf" srcId="{98897E5E-64DD-41E7-9941-417CBD29E75A}" destId="{C16AAACD-6CAC-4977-AB28-0E966E170DD4}" srcOrd="0" destOrd="0" presId="urn:microsoft.com/office/officeart/2005/8/layout/hierarchy1"/>
    <dgm:cxn modelId="{DB66EEAD-A331-47D5-809E-26E18D06B616}" type="presParOf" srcId="{98897E5E-64DD-41E7-9941-417CBD29E75A}" destId="{0D3C2B54-EC2D-478F-9696-80434B664692}" srcOrd="1" destOrd="0" presId="urn:microsoft.com/office/officeart/2005/8/layout/hierarchy1"/>
    <dgm:cxn modelId="{7FB7B855-0C90-4BC7-9F72-E5B2FA874E29}" type="presParOf" srcId="{0D3C2B54-EC2D-478F-9696-80434B664692}" destId="{D1051405-3FEE-4A75-9406-862ECCEC6013}" srcOrd="0" destOrd="0" presId="urn:microsoft.com/office/officeart/2005/8/layout/hierarchy1"/>
    <dgm:cxn modelId="{4B69C9DD-9344-4859-B099-B1A186F5B989}" type="presParOf" srcId="{D1051405-3FEE-4A75-9406-862ECCEC6013}" destId="{88287CB7-A15C-4DC6-A1EC-B02BA2C9A695}" srcOrd="0" destOrd="0" presId="urn:microsoft.com/office/officeart/2005/8/layout/hierarchy1"/>
    <dgm:cxn modelId="{1B833D20-A9F7-45BE-9A5E-A7E3938B4F00}" type="presParOf" srcId="{D1051405-3FEE-4A75-9406-862ECCEC6013}" destId="{3BB81888-8AC2-4B60-815A-7F8FA503CEBF}" srcOrd="1" destOrd="0" presId="urn:microsoft.com/office/officeart/2005/8/layout/hierarchy1"/>
    <dgm:cxn modelId="{F42AD3AC-4397-4B02-918B-AFE9731A9307}" type="presParOf" srcId="{0D3C2B54-EC2D-478F-9696-80434B664692}" destId="{6EE966DF-915A-4948-A29B-80057AFC883A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6AAACD-6CAC-4977-AB28-0E966E170DD4}">
      <dsp:nvSpPr>
        <dsp:cNvPr id="0" name=""/>
        <dsp:cNvSpPr/>
      </dsp:nvSpPr>
      <dsp:spPr>
        <a:xfrm>
          <a:off x="6668344" y="3357327"/>
          <a:ext cx="91440" cy="62486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2486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53A472-6B05-4402-9B0C-2383AB46F581}">
      <dsp:nvSpPr>
        <dsp:cNvPr id="0" name=""/>
        <dsp:cNvSpPr/>
      </dsp:nvSpPr>
      <dsp:spPr>
        <a:xfrm>
          <a:off x="4744590" y="1368159"/>
          <a:ext cx="1969473" cy="6248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5824"/>
              </a:lnTo>
              <a:lnTo>
                <a:pt x="1969473" y="425824"/>
              </a:lnTo>
              <a:lnTo>
                <a:pt x="1969473" y="62486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3FB8BD-5360-41BE-9875-1AEF688E75F3}">
      <dsp:nvSpPr>
        <dsp:cNvPr id="0" name=""/>
        <dsp:cNvSpPr/>
      </dsp:nvSpPr>
      <dsp:spPr>
        <a:xfrm>
          <a:off x="2775116" y="3357327"/>
          <a:ext cx="1312982" cy="6248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5824"/>
              </a:lnTo>
              <a:lnTo>
                <a:pt x="1312982" y="425824"/>
              </a:lnTo>
              <a:lnTo>
                <a:pt x="1312982" y="62486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D3B5F6-341A-4ACD-B66E-6A2710C7C6ED}">
      <dsp:nvSpPr>
        <dsp:cNvPr id="0" name=""/>
        <dsp:cNvSpPr/>
      </dsp:nvSpPr>
      <dsp:spPr>
        <a:xfrm>
          <a:off x="1462133" y="3357327"/>
          <a:ext cx="1312982" cy="624860"/>
        </a:xfrm>
        <a:custGeom>
          <a:avLst/>
          <a:gdLst/>
          <a:ahLst/>
          <a:cxnLst/>
          <a:rect l="0" t="0" r="0" b="0"/>
          <a:pathLst>
            <a:path>
              <a:moveTo>
                <a:pt x="1312982" y="0"/>
              </a:moveTo>
              <a:lnTo>
                <a:pt x="1312982" y="425824"/>
              </a:lnTo>
              <a:lnTo>
                <a:pt x="0" y="425824"/>
              </a:lnTo>
              <a:lnTo>
                <a:pt x="0" y="624860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8015EC0-07E0-4578-8CC2-44C7B2000C52}">
      <dsp:nvSpPr>
        <dsp:cNvPr id="0" name=""/>
        <dsp:cNvSpPr/>
      </dsp:nvSpPr>
      <dsp:spPr>
        <a:xfrm>
          <a:off x="2775116" y="1368159"/>
          <a:ext cx="1969473" cy="624860"/>
        </a:xfrm>
        <a:custGeom>
          <a:avLst/>
          <a:gdLst/>
          <a:ahLst/>
          <a:cxnLst/>
          <a:rect l="0" t="0" r="0" b="0"/>
          <a:pathLst>
            <a:path>
              <a:moveTo>
                <a:pt x="1969473" y="0"/>
              </a:moveTo>
              <a:lnTo>
                <a:pt x="1969473" y="425824"/>
              </a:lnTo>
              <a:lnTo>
                <a:pt x="0" y="425824"/>
              </a:lnTo>
              <a:lnTo>
                <a:pt x="0" y="624860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BBFEFC-DEFF-43D1-BE54-155F5FF1F6D1}">
      <dsp:nvSpPr>
        <dsp:cNvPr id="0" name=""/>
        <dsp:cNvSpPr/>
      </dsp:nvSpPr>
      <dsp:spPr>
        <a:xfrm>
          <a:off x="3670331" y="3850"/>
          <a:ext cx="2148516" cy="13643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5A848F-EADB-4E0B-9451-A7F9022C0DF4}">
      <dsp:nvSpPr>
        <dsp:cNvPr id="0" name=""/>
        <dsp:cNvSpPr/>
      </dsp:nvSpPr>
      <dsp:spPr>
        <a:xfrm>
          <a:off x="3909055" y="230638"/>
          <a:ext cx="2148516" cy="136430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 dirty="0"/>
            <a:t>Is your dog 6 months or younger?</a:t>
          </a:r>
        </a:p>
      </dsp:txBody>
      <dsp:txXfrm>
        <a:off x="3949014" y="270597"/>
        <a:ext cx="2068598" cy="1284390"/>
      </dsp:txXfrm>
    </dsp:sp>
    <dsp:sp modelId="{0E7802E0-383C-4D12-9E3E-659685AAA964}">
      <dsp:nvSpPr>
        <dsp:cNvPr id="0" name=""/>
        <dsp:cNvSpPr/>
      </dsp:nvSpPr>
      <dsp:spPr>
        <a:xfrm>
          <a:off x="1700857" y="1993019"/>
          <a:ext cx="2148516" cy="13643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E42784-3F09-4239-8B11-5844B1226E8D}">
      <dsp:nvSpPr>
        <dsp:cNvPr id="0" name=""/>
        <dsp:cNvSpPr/>
      </dsp:nvSpPr>
      <dsp:spPr>
        <a:xfrm>
          <a:off x="1939581" y="2219807"/>
          <a:ext cx="2148516" cy="136430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1" kern="1200" dirty="0">
              <a:solidFill>
                <a:srgbClr val="FF0000"/>
              </a:solidFill>
            </a:rPr>
            <a:t>NO!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Have you done any gundog training before?</a:t>
          </a:r>
        </a:p>
      </dsp:txBody>
      <dsp:txXfrm>
        <a:off x="1979540" y="2259766"/>
        <a:ext cx="2068598" cy="1284390"/>
      </dsp:txXfrm>
    </dsp:sp>
    <dsp:sp modelId="{534E6677-6764-42C3-BEC6-01F6CD44A4C9}">
      <dsp:nvSpPr>
        <dsp:cNvPr id="0" name=""/>
        <dsp:cNvSpPr/>
      </dsp:nvSpPr>
      <dsp:spPr>
        <a:xfrm>
          <a:off x="387875" y="3982188"/>
          <a:ext cx="2148516" cy="13643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3488EA-5319-4B64-B05A-A4E5BBDDCA27}">
      <dsp:nvSpPr>
        <dsp:cNvPr id="0" name=""/>
        <dsp:cNvSpPr/>
      </dsp:nvSpPr>
      <dsp:spPr>
        <a:xfrm>
          <a:off x="626599" y="4208975"/>
          <a:ext cx="2148516" cy="136430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b="1" kern="1200" dirty="0">
              <a:solidFill>
                <a:srgbClr val="FF0000"/>
              </a:solidFill>
            </a:rPr>
            <a:t>NO!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1. Foundation Gundog Course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OR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2. Private 1:1 training 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OR 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3. Adolescent Gundog if  they are under 2 years old</a:t>
          </a:r>
        </a:p>
      </dsp:txBody>
      <dsp:txXfrm>
        <a:off x="666558" y="4248934"/>
        <a:ext cx="2068598" cy="1284390"/>
      </dsp:txXfrm>
    </dsp:sp>
    <dsp:sp modelId="{FD073D3C-F1BF-406B-8985-B8343F61CBA1}">
      <dsp:nvSpPr>
        <dsp:cNvPr id="0" name=""/>
        <dsp:cNvSpPr/>
      </dsp:nvSpPr>
      <dsp:spPr>
        <a:xfrm>
          <a:off x="3013840" y="3982188"/>
          <a:ext cx="2148516" cy="13643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450A3D-1D15-4174-A836-6B2157D5179D}">
      <dsp:nvSpPr>
        <dsp:cNvPr id="0" name=""/>
        <dsp:cNvSpPr/>
      </dsp:nvSpPr>
      <dsp:spPr>
        <a:xfrm>
          <a:off x="3252564" y="4208975"/>
          <a:ext cx="2148516" cy="136430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kern="1200" dirty="0">
              <a:solidFill>
                <a:srgbClr val="FF0000"/>
              </a:solidFill>
            </a:rPr>
            <a:t>YES!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Start with: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1. Private 1:1 training to assess your level and then book the appropriate course</a:t>
          </a:r>
        </a:p>
      </dsp:txBody>
      <dsp:txXfrm>
        <a:off x="3292523" y="4248934"/>
        <a:ext cx="2068598" cy="1284390"/>
      </dsp:txXfrm>
    </dsp:sp>
    <dsp:sp modelId="{B2C878B2-5E2B-4578-8AD1-B76D7DC289A6}">
      <dsp:nvSpPr>
        <dsp:cNvPr id="0" name=""/>
        <dsp:cNvSpPr/>
      </dsp:nvSpPr>
      <dsp:spPr>
        <a:xfrm>
          <a:off x="5639805" y="1993019"/>
          <a:ext cx="2148516" cy="13643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59D413-50FD-4B74-9D98-E7FABB6BB4F1}">
      <dsp:nvSpPr>
        <dsp:cNvPr id="0" name=""/>
        <dsp:cNvSpPr/>
      </dsp:nvSpPr>
      <dsp:spPr>
        <a:xfrm>
          <a:off x="5878529" y="2219807"/>
          <a:ext cx="2148516" cy="136430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>
              <a:solidFill>
                <a:srgbClr val="FF0000"/>
              </a:solidFill>
            </a:rPr>
            <a:t>YES!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Start with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a) Gundog Puppy Class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OR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b) Private 1:1 training</a:t>
          </a:r>
        </a:p>
      </dsp:txBody>
      <dsp:txXfrm>
        <a:off x="5918488" y="2259766"/>
        <a:ext cx="2068598" cy="1284390"/>
      </dsp:txXfrm>
    </dsp:sp>
    <dsp:sp modelId="{88287CB7-A15C-4DC6-A1EC-B02BA2C9A695}">
      <dsp:nvSpPr>
        <dsp:cNvPr id="0" name=""/>
        <dsp:cNvSpPr/>
      </dsp:nvSpPr>
      <dsp:spPr>
        <a:xfrm>
          <a:off x="5639805" y="3982188"/>
          <a:ext cx="2148516" cy="13643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B81888-8AC2-4B60-815A-7F8FA503CEBF}">
      <dsp:nvSpPr>
        <dsp:cNvPr id="0" name=""/>
        <dsp:cNvSpPr/>
      </dsp:nvSpPr>
      <dsp:spPr>
        <a:xfrm>
          <a:off x="5878529" y="4208975"/>
          <a:ext cx="2148516" cy="136430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Continue on to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1. Gundog Level 1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OR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2. Gundog Adolescent Class</a:t>
          </a:r>
        </a:p>
      </dsp:txBody>
      <dsp:txXfrm>
        <a:off x="5918488" y="4248934"/>
        <a:ext cx="2068598" cy="12843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89B32B-0760-D818-6A8D-9BFBCB9A32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D7593F-D289-5DE2-9592-72BEF319F9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149DC0-FA8D-6C2F-81F3-63A84398C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51A59-B9BD-4C5E-9B42-5944C50631F0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80ADB4-2321-E1F5-A023-615D98681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278802-6F41-8ECE-97EA-1D72DBAD4B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076C1-E539-47C8-8909-58FB840126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1728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B5F78-5357-7E19-F27B-DEE9AA0360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932CA3-6333-4D77-E5C8-2CA6969C58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BC95F6-CD6F-79AE-42DD-AD0238C8E2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51A59-B9BD-4C5E-9B42-5944C50631F0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91CC66-FD60-8798-2118-91218E1296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8A7296-EC92-DFB5-50E6-FE78D24459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076C1-E539-47C8-8909-58FB840126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9876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1D4EB75-37F9-3FB6-0315-35D41B0D63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40B460-F2CC-D6E5-1881-1002317A19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9E725D-F31D-31A0-EE09-EEC0E0EEE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51A59-B9BD-4C5E-9B42-5944C50631F0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E9DE0C-38A3-9C55-8E56-38A332B30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A30AFF-4317-91C8-43A8-50FC0CF22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076C1-E539-47C8-8909-58FB840126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3081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0B04C3-1E05-1D1A-BD29-25965E353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55C744-503B-36E6-BA1E-0EF3316728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3988E0-938A-6C8C-EE0C-5AB6176671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51A59-B9BD-4C5E-9B42-5944C50631F0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963540-076B-05C3-D610-73DA4354F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49A403-36D6-037B-EE44-8FF6CFF03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076C1-E539-47C8-8909-58FB840126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4795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D2D8F-4EE7-B056-BFD6-143E9E3EA2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19F7F7-2206-33F1-C043-118EFC05F5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31B8A2-DCD3-D6E5-4516-76B4956CA5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51A59-B9BD-4C5E-9B42-5944C50631F0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468D2B-E2C9-BFEC-441A-5211D09AB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E812D2-36D7-29C2-8FA0-D27E94CB7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076C1-E539-47C8-8909-58FB840126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4619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43D37F-38DC-165C-70E3-DC3AC4028F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7B01CC-4E6A-77E6-ECA9-05362169E2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3923BD-0C12-7C7B-2AA5-68F1E47B42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B5B743-E929-A636-FB01-6A70DEE1F2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51A59-B9BD-4C5E-9B42-5944C50631F0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00A86B-33B2-E5EA-39A2-2836FF567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BC68F1-25AF-920E-BB7F-2ADAE14D2D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076C1-E539-47C8-8909-58FB840126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1622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E98ECA-E168-041A-811A-7649CE4C43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013D3D-D624-A400-E8A7-941FCB6A80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F27410-E0E5-21A5-0EBB-593EF411D3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BF71AEF-44D4-C057-7FC3-5D3A610A74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BB4353D-1FAB-8BC1-E3E4-77FED0BBE9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E09BC29-57AC-F551-9A2E-8837BE29D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51A59-B9BD-4C5E-9B42-5944C50631F0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4201731-7541-9A70-E4EB-B45DFA4F31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0AD8C5D-08AF-E0D6-8B36-8D5F3B5E5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076C1-E539-47C8-8909-58FB840126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1591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ED7023-F3D1-8BC6-0759-5F23ACE5D9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443D03-7A1C-93C9-1898-357B0E32D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51A59-B9BD-4C5E-9B42-5944C50631F0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0E80740-62A2-11A3-0DE9-CA4057569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EA0928-4490-CECE-E44D-C058374667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076C1-E539-47C8-8909-58FB840126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396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1113135-0028-5397-FC4D-803DD4D4A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51A59-B9BD-4C5E-9B42-5944C50631F0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C0C2D77-FB87-FE1C-F2CF-2FB74B8CE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24C34F-B775-1E9B-888B-35034E3D31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076C1-E539-47C8-8909-58FB840126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8225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668B0E-77D6-8AD3-7EBF-1B2753FA51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40924D-3D32-2361-24E5-16CF77758C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4203FC-254C-C588-311F-B6631A18AB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6D2EBC-F352-0C26-D9AA-6C6C4B6883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51A59-B9BD-4C5E-9B42-5944C50631F0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38D47A-E03A-642E-2D27-267A53A704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88FDE9-8869-8D10-6137-8D5E40873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076C1-E539-47C8-8909-58FB840126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9116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805A8C-349F-9799-6B39-2D1C584FEC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5ADA0FB-DE47-6352-780D-01BFB5108F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5FD0A2-9BE0-3109-AC5B-D308683259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20F403-EF44-FD3E-F12B-D5F7CAB585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51A59-B9BD-4C5E-9B42-5944C50631F0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59175F-6E85-EE01-E873-C6FF7A9D38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F3E504-73D5-B4A4-FCAD-31CB38B465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076C1-E539-47C8-8909-58FB840126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3515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130426D-6D8B-3D0F-CF97-8293EB6E9F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9FD38B-18CE-937B-DA94-1E44FD0CB8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5FC1B1-6E80-A691-42F9-F97AA18425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8551A59-B9BD-4C5E-9B42-5944C50631F0}" type="datetimeFigureOut">
              <a:rPr lang="en-GB" smtClean="0"/>
              <a:t>10/09/2025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16FF85-CA0E-6EA9-B28C-53004C32FA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BAC5DB-DCF8-D41F-B6B5-21529BCDF4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96076C1-E539-47C8-8909-58FB840126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0625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E9DFA917-3156-0EDF-FBC4-3F774CA15B0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27514939"/>
              </p:ext>
            </p:extLst>
          </p:nvPr>
        </p:nvGraphicFramePr>
        <p:xfrm>
          <a:off x="2032000" y="561198"/>
          <a:ext cx="8414922" cy="55771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462389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92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Philippa Vallely</dc:creator>
  <cp:lastModifiedBy>Philippa Vallely</cp:lastModifiedBy>
  <cp:revision>1</cp:revision>
  <dcterms:created xsi:type="dcterms:W3CDTF">2025-09-10T13:51:40Z</dcterms:created>
  <dcterms:modified xsi:type="dcterms:W3CDTF">2025-09-10T14:00:14Z</dcterms:modified>
</cp:coreProperties>
</file>